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Arimo"/>
      <p:regular r:id="rId7"/>
      <p:bold r:id="rId8"/>
      <p:italic r:id="rId9"/>
      <p:boldItalic r:id="rId10"/>
    </p:embeddedFont>
    <p:embeddedFont>
      <p:font typeface="Open Sans Light"/>
      <p:regular r:id="rId11"/>
      <p:bold r:id="rId12"/>
      <p:italic r:id="rId13"/>
      <p:boldItalic r:id="rId14"/>
    </p:embeddedFont>
    <p:embeddedFont>
      <p:font typeface="Open Sa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OpenSansLight-regular.fntdata"/><Relationship Id="rId10" Type="http://schemas.openxmlformats.org/officeDocument/2006/relationships/font" Target="fonts/Arimo-boldItalic.fntdata"/><Relationship Id="rId13" Type="http://schemas.openxmlformats.org/officeDocument/2006/relationships/font" Target="fonts/OpenSansLight-italic.fntdata"/><Relationship Id="rId12" Type="http://schemas.openxmlformats.org/officeDocument/2006/relationships/font" Target="fonts/OpenSans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Arimo-italic.fntdata"/><Relationship Id="rId15" Type="http://schemas.openxmlformats.org/officeDocument/2006/relationships/font" Target="fonts/OpenSans-regular.fntdata"/><Relationship Id="rId14" Type="http://schemas.openxmlformats.org/officeDocument/2006/relationships/font" Target="fonts/OpenSansLight-boldItalic.fntdata"/><Relationship Id="rId17" Type="http://schemas.openxmlformats.org/officeDocument/2006/relationships/font" Target="fonts/OpenSans-italic.fntdata"/><Relationship Id="rId16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penSans-boldItalic.fntdata"/><Relationship Id="rId7" Type="http://schemas.openxmlformats.org/officeDocument/2006/relationships/font" Target="fonts/Arimo-regular.fntdata"/><Relationship Id="rId8" Type="http://schemas.openxmlformats.org/officeDocument/2006/relationships/font" Target="fonts/Arimo-bold.fntdata"/></Relationships>
</file>

<file path=ppt/media/image1.jpg>
</file>

<file path=ppt/media/image2.jp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8c29153fd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8c29153fd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hyperlink" Target="https://azdonutco.com/index.html" TargetMode="External"/><Relationship Id="rId7" Type="http://schemas.openxmlformats.org/officeDocument/2006/relationships/image" Target="../media/image4.png"/><Relationship Id="rId8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4075" y="49487"/>
            <a:ext cx="828751" cy="828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" name="Google Shape;55;p13"/>
          <p:cNvGrpSpPr/>
          <p:nvPr/>
        </p:nvGrpSpPr>
        <p:grpSpPr>
          <a:xfrm>
            <a:off x="2290850" y="129000"/>
            <a:ext cx="3029275" cy="669700"/>
            <a:chOff x="2290850" y="129000"/>
            <a:chExt cx="3029275" cy="669700"/>
          </a:xfrm>
        </p:grpSpPr>
        <p:pic>
          <p:nvPicPr>
            <p:cNvPr id="56" name="Google Shape;56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290850" y="129000"/>
              <a:ext cx="599225" cy="669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3"/>
            <p:cNvSpPr txBox="1"/>
            <p:nvPr/>
          </p:nvSpPr>
          <p:spPr>
            <a:xfrm>
              <a:off x="2843325" y="129000"/>
              <a:ext cx="2476800" cy="46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latin typeface="Open Sans"/>
                  <a:ea typeface="Open Sans"/>
                  <a:cs typeface="Open Sans"/>
                  <a:sym typeface="Open Sans"/>
                </a:rPr>
                <a:t>DONUT CO.</a:t>
              </a:r>
              <a:endParaRPr sz="30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" name="Google Shape;58;p13"/>
            <p:cNvSpPr txBox="1"/>
            <p:nvPr/>
          </p:nvSpPr>
          <p:spPr>
            <a:xfrm>
              <a:off x="3273725" y="596400"/>
              <a:ext cx="1354200" cy="10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1A1B1F"/>
                  </a:solidFill>
                </a:rPr>
                <a:t>Freshly. Baked. </a:t>
              </a:r>
              <a:r>
                <a:rPr b="1" lang="en" sz="800">
                  <a:solidFill>
                    <a:srgbClr val="1A1B1F"/>
                  </a:solidFill>
                </a:rPr>
                <a:t>Donuts.</a:t>
              </a:r>
              <a:endParaRPr sz="800">
                <a:solidFill>
                  <a:srgbClr val="1A1B1F"/>
                </a:solidFill>
              </a:endParaRPr>
            </a:p>
          </p:txBody>
        </p:sp>
      </p:grpSp>
      <p:sp>
        <p:nvSpPr>
          <p:cNvPr id="59" name="Google Shape;59;p13"/>
          <p:cNvSpPr txBox="1"/>
          <p:nvPr/>
        </p:nvSpPr>
        <p:spPr>
          <a:xfrm>
            <a:off x="5264025" y="230150"/>
            <a:ext cx="4020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uFill>
                  <a:noFill/>
                </a:uFill>
                <a:latin typeface="Open Sans Light"/>
                <a:ea typeface="Open Sans Light"/>
                <a:cs typeface="Open Sans Light"/>
                <a:sym typeface="Open Sans Light"/>
                <a:hlinkClick r:id="rId6"/>
              </a:rPr>
              <a:t>x</a:t>
            </a:r>
            <a:endParaRPr sz="24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279700" y="4488750"/>
            <a:ext cx="45846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1A1B1F"/>
                </a:solidFill>
                <a:latin typeface="Arimo"/>
                <a:ea typeface="Arimo"/>
                <a:cs typeface="Arimo"/>
                <a:sym typeface="Arimo"/>
              </a:rPr>
              <a:t>Dalyno Puffer, Ashley Solorzano, Elijah Smith, Yuxuan Li, Haena Song</a:t>
            </a:r>
            <a:endParaRPr b="1">
              <a:solidFill>
                <a:srgbClr val="1A1B1F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1600" y="1208525"/>
            <a:ext cx="5464423" cy="2870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16612" y="1865693"/>
            <a:ext cx="1882823" cy="1412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